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1340768"/>
            <a:ext cx="6172200" cy="360578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Český jazyk IV. </a:t>
            </a:r>
            <a:r>
              <a:rPr lang="cs-CZ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rroročník</a:t>
            </a:r>
            <a:r>
              <a:rPr lang="cs-CZ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cs-CZ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077072"/>
            <a:ext cx="6172200" cy="1371600"/>
          </a:xfrm>
          <a:solidFill>
            <a:srgbClr val="0070C0"/>
          </a:solidFill>
        </p:spPr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Měkké a tvrdé </a:t>
            </a:r>
            <a:r>
              <a:rPr lang="cs-CZ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souhlásky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autor: Mgr. Hana Kohoutová</a:t>
            </a:r>
            <a:endParaRPr lang="cs-CZ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Doplň i, í, cvičení opiš</a:t>
            </a:r>
            <a:endParaRPr lang="cs-CZ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Naše J__řina jí ráda ř__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zek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Maminka si koupila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řet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zek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Buď t__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še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Š__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mon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a C__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lka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š__jí šaty.Má ž__žala krátký život? Vynes smet__ na smet__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ště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Až cvičení opíšeš, zakroužkuj věty rozkazovací.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Documents and Settings\Jarda\Plocha\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779" y="3861048"/>
            <a:ext cx="1798452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Vymysli slova se slabikou</a:t>
            </a:r>
            <a:endParaRPr lang="cs-CZ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Ti______________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Ši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Ři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Ži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Ji_______________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Documents and Settings\Jarda\Plocha\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412776"/>
            <a:ext cx="2592288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latin typeface="Times New Roman" pitchFamily="18" charset="0"/>
                <a:cs typeface="Times New Roman" pitchFamily="18" charset="0"/>
              </a:rPr>
              <a:t>Souhlásky</a:t>
            </a:r>
            <a:endParaRPr lang="cs-CZ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29600" cy="4525963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Rozlišujeme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Tvrdé :	 </a:t>
            </a:r>
            <a:r>
              <a:rPr lang="cs-CZ" dirty="0" smtClean="0">
                <a:solidFill>
                  <a:srgbClr val="C00000"/>
                </a:solidFill>
              </a:rPr>
              <a:t>h,  ch,   k,   r,   d  , t,  n</a:t>
            </a:r>
          </a:p>
          <a:p>
            <a:pPr>
              <a:buNone/>
            </a:pPr>
            <a:endParaRPr lang="cs-CZ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Měkké:	 </a:t>
            </a:r>
            <a:r>
              <a:rPr lang="cs-CZ" dirty="0" smtClean="0">
                <a:solidFill>
                  <a:srgbClr val="00B050"/>
                </a:solidFill>
              </a:rPr>
              <a:t>ž,  š,  č, ř,  c,  j, ď,  ť, ň</a:t>
            </a:r>
          </a:p>
          <a:p>
            <a:pPr>
              <a:buNone/>
            </a:pP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/>
              <a:t>Obojetné:	 </a:t>
            </a:r>
            <a:r>
              <a:rPr lang="cs-CZ" dirty="0" smtClean="0">
                <a:solidFill>
                  <a:srgbClr val="0070C0"/>
                </a:solidFill>
              </a:rPr>
              <a:t>b,  f,  l,  m,  p,  s,  v,  z</a:t>
            </a:r>
            <a:endParaRPr lang="cs-CZ" dirty="0"/>
          </a:p>
        </p:txBody>
      </p:sp>
      <p:pic>
        <p:nvPicPr>
          <p:cNvPr id="5" name="Obrázek 4" descr="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2060848"/>
            <a:ext cx="1512168" cy="1512168"/>
          </a:xfrm>
          <a:prstGeom prst="rect">
            <a:avLst/>
          </a:prstGeom>
        </p:spPr>
      </p:pic>
      <p:pic>
        <p:nvPicPr>
          <p:cNvPr id="6" name="Obrázek 5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4005064"/>
            <a:ext cx="1368152" cy="1554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</a:rPr>
              <a:t>PAMATUJ: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Po tvrdých souhláskách </a:t>
            </a:r>
          </a:p>
          <a:p>
            <a:pPr>
              <a:buNone/>
            </a:pPr>
            <a:endParaRPr lang="cs-CZ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H,  CH,  K,  R,  D,  T,  N</a:t>
            </a:r>
          </a:p>
          <a:p>
            <a:endParaRPr lang="cs-CZ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Píšeme vždy </a:t>
            </a:r>
            <a:r>
              <a:rPr lang="cs-CZ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y,  ý</a:t>
            </a:r>
            <a:endParaRPr lang="cs-CZ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Doplň:  y nebo ý</a:t>
            </a:r>
            <a:endParaRPr lang="cs-CZ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D___chat			r__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ma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Schod__			t__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kadlo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Poh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__b				k__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selá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Žalud__				kamen__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D__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mka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mot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ka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Značk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			k__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chá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vá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		k__vadlo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Documents and Settings\Jarda\Plocha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36912"/>
            <a:ext cx="1872208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Doplň  y nebo ý a cvičení opiš</a:t>
            </a:r>
            <a:endParaRPr lang="cs-CZ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Jarda\Plocha\slo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340768"/>
            <a:ext cx="1380555" cy="1380555"/>
          </a:xfrm>
          <a:prstGeom prst="rect">
            <a:avLst/>
          </a:prstGeom>
          <a:noFill/>
        </p:spPr>
      </p:pic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Má jelen paroh__? Mirka měla zelen__ svetr.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Pepík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hrál na k__taru.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Přines mi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mot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__ku. Dědečkovi se těžce d__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chalo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Na zahrádce vykvetla voňavá k__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tka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 si koupíš nové sešit__</a:t>
            </a:r>
          </a:p>
          <a:p>
            <a:r>
              <a:rPr lang="cs-C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Až cvičení opíšeš, podtrhni věty oznamovací zeleně, tázací modře, rozkazovací zeleně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Ještě chvíli procvičuj:  Y  nebo Ý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nek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šat__,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šátk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kulat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__, r__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bář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jahod__, zahrad__, r__že, mrak__, sport__, d__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mka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dolíčk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kter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tvrd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__, do mouk__, 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mouch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</a:t>
            </a:r>
          </a:p>
          <a:p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Procvič ústně, pak cvičení opiš. Dej pozor na krátké a dlouhé samohlásky</a:t>
            </a:r>
            <a:endParaRPr lang="cs-C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C:\Documents and Settings\Jarda\Plocha\PR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44040"/>
            <a:ext cx="1800200" cy="157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Vymysli slova se slabikou:</a:t>
            </a:r>
            <a:endParaRPr lang="cs-CZ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Hy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Chy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Ty______________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Ny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______________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Documents and Settings\Jarda\Plocha\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916832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Pamatuj:</a:t>
            </a:r>
            <a:endParaRPr lang="cs-CZ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Po měkkých souhláskách </a:t>
            </a:r>
          </a:p>
          <a:p>
            <a:endParaRPr lang="cs-CZ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Ž,  Š,  Č,  Ř,  C,  J,  Ď,  Ť,  Ň</a:t>
            </a:r>
          </a:p>
          <a:p>
            <a:endParaRPr lang="cs-CZ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Píšeme vždy měkké  </a:t>
            </a:r>
            <a:r>
              <a:rPr lang="cs-CZ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í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Jarda\Plocha\ru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8594" y="275984"/>
            <a:ext cx="1905854" cy="1712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Doplň i nebo í</a:t>
            </a:r>
            <a:endParaRPr lang="cs-CZ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T__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še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	smaž__</a:t>
            </a:r>
          </a:p>
          <a:p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Peř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__na			ř__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zek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Len__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čka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ledn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čky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trocel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ž__žala</a:t>
            </a: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Ž__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vot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			d__</a:t>
            </a:r>
            <a:r>
              <a:rPr lang="cs-CZ" sz="3600" dirty="0" err="1" smtClean="0">
                <a:latin typeface="Times New Roman" pitchFamily="18" charset="0"/>
                <a:cs typeface="Times New Roman" pitchFamily="18" charset="0"/>
              </a:rPr>
              <a:t>vka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N__t			š__je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Documents and Settings\Jarda\Plocha\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48680"/>
            <a:ext cx="2726432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309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Český jazyk IV. rroročník          </vt:lpstr>
      <vt:lpstr>Souhlásky</vt:lpstr>
      <vt:lpstr>PAMATUJ:</vt:lpstr>
      <vt:lpstr>Doplň:  y nebo ý</vt:lpstr>
      <vt:lpstr>Doplň  y nebo ý a cvičení opiš</vt:lpstr>
      <vt:lpstr>Ještě chvíli procvičuj:  Y  nebo Ý</vt:lpstr>
      <vt:lpstr>Vymysli slova se slabikou:</vt:lpstr>
      <vt:lpstr>Pamatuj:</vt:lpstr>
      <vt:lpstr>Doplň i nebo í</vt:lpstr>
      <vt:lpstr>Doplň i, í, cvičení opiš</vt:lpstr>
      <vt:lpstr>Vymysli slova se slabikou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jazyk IV. ročník</dc:title>
  <cp:lastModifiedBy>Kohoutovi</cp:lastModifiedBy>
  <cp:revision>27</cp:revision>
  <dcterms:modified xsi:type="dcterms:W3CDTF">2020-03-19T16:10:14Z</dcterms:modified>
</cp:coreProperties>
</file>